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5026041-7C63-44B8-AB8E-772FC0790D17}" v="1" dt="2022-11-11T01:11:13.51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9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uan Pham" userId="2a6436e21ffeca83" providerId="LiveId" clId="{85026041-7C63-44B8-AB8E-772FC0790D17}"/>
    <pc:docChg chg="undo custSel modSld modMainMaster">
      <pc:chgData name="Tuan Pham" userId="2a6436e21ffeca83" providerId="LiveId" clId="{85026041-7C63-44B8-AB8E-772FC0790D17}" dt="2022-11-11T01:13:20.618" v="16" actId="255"/>
      <pc:docMkLst>
        <pc:docMk/>
      </pc:docMkLst>
      <pc:sldChg chg="modSp mod">
        <pc:chgData name="Tuan Pham" userId="2a6436e21ffeca83" providerId="LiveId" clId="{85026041-7C63-44B8-AB8E-772FC0790D17}" dt="2022-11-11T01:13:20.618" v="16" actId="255"/>
        <pc:sldMkLst>
          <pc:docMk/>
          <pc:sldMk cId="4237509669" sldId="257"/>
        </pc:sldMkLst>
        <pc:spChg chg="mod">
          <ac:chgData name="Tuan Pham" userId="2a6436e21ffeca83" providerId="LiveId" clId="{85026041-7C63-44B8-AB8E-772FC0790D17}" dt="2022-11-11T01:13:20.618" v="16" actId="255"/>
          <ac:spMkLst>
            <pc:docMk/>
            <pc:sldMk cId="4237509669" sldId="257"/>
            <ac:spMk id="5" creationId="{30FED54E-6626-4830-9477-14BF80FE7D0F}"/>
          </ac:spMkLst>
        </pc:spChg>
      </pc:sldChg>
      <pc:sldMasterChg chg="addSp delSp modSp mod modSldLayout">
        <pc:chgData name="Tuan Pham" userId="2a6436e21ffeca83" providerId="LiveId" clId="{85026041-7C63-44B8-AB8E-772FC0790D17}" dt="2022-11-11T01:12:15.243" v="13" actId="14100"/>
        <pc:sldMasterMkLst>
          <pc:docMk/>
          <pc:sldMasterMk cId="4098707169" sldId="2147483648"/>
        </pc:sldMasterMkLst>
        <pc:grpChg chg="del">
          <ac:chgData name="Tuan Pham" userId="2a6436e21ffeca83" providerId="LiveId" clId="{85026041-7C63-44B8-AB8E-772FC0790D17}" dt="2022-11-11T01:10:34.623" v="1" actId="478"/>
          <ac:grpSpMkLst>
            <pc:docMk/>
            <pc:sldMasterMk cId="4098707169" sldId="2147483648"/>
            <ac:grpSpMk id="7" creationId="{BDC8792D-7B8A-4A60-8611-81C414081A73}"/>
          </ac:grpSpMkLst>
        </pc:grpChg>
        <pc:picChg chg="add mod">
          <ac:chgData name="Tuan Pham" userId="2a6436e21ffeca83" providerId="LiveId" clId="{85026041-7C63-44B8-AB8E-772FC0790D17}" dt="2022-11-11T01:12:15.243" v="13" actId="14100"/>
          <ac:picMkLst>
            <pc:docMk/>
            <pc:sldMasterMk cId="4098707169" sldId="2147483648"/>
            <ac:picMk id="10" creationId="{7454D488-8419-9C4F-902E-39360CF08531}"/>
          </ac:picMkLst>
        </pc:picChg>
        <pc:cxnChg chg="mod">
          <ac:chgData name="Tuan Pham" userId="2a6436e21ffeca83" providerId="LiveId" clId="{85026041-7C63-44B8-AB8E-772FC0790D17}" dt="2022-11-11T01:12:12.034" v="12" actId="1076"/>
          <ac:cxnSpMkLst>
            <pc:docMk/>
            <pc:sldMasterMk cId="4098707169" sldId="2147483648"/>
            <ac:cxnSpMk id="11" creationId="{E93E3753-1427-4F6A-B7FC-100631DD3E61}"/>
          </ac:cxnSpMkLst>
        </pc:cxnChg>
        <pc:sldLayoutChg chg="delSp mod">
          <pc:chgData name="Tuan Pham" userId="2a6436e21ffeca83" providerId="LiveId" clId="{85026041-7C63-44B8-AB8E-772FC0790D17}" dt="2022-11-11T01:10:19.158" v="0" actId="478"/>
          <pc:sldLayoutMkLst>
            <pc:docMk/>
            <pc:sldMasterMk cId="4098707169" sldId="2147483648"/>
            <pc:sldLayoutMk cId="2034882903" sldId="2147483649"/>
          </pc:sldLayoutMkLst>
          <pc:grpChg chg="del">
            <ac:chgData name="Tuan Pham" userId="2a6436e21ffeca83" providerId="LiveId" clId="{85026041-7C63-44B8-AB8E-772FC0790D17}" dt="2022-11-11T01:10:19.158" v="0" actId="478"/>
            <ac:grpSpMkLst>
              <pc:docMk/>
              <pc:sldMasterMk cId="4098707169" sldId="2147483648"/>
              <pc:sldLayoutMk cId="2034882903" sldId="2147483649"/>
              <ac:grpSpMk id="11" creationId="{FDAA0839-B1AC-4D41-B113-487CA2CE70CB}"/>
            </ac:grpSpMkLst>
          </pc:grpChg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C19022-442A-4DDE-87BA-31F4E645BEB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93D39B1-EAB6-4035-871C-9367F144AF3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438054-70C6-493B-8290-61C1990221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84FF9-4A3E-4E06-A504-F97B38D1640A}" type="datetimeFigureOut">
              <a:rPr lang="en-US" smtClean="0"/>
              <a:t>11/11/2022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DD9521-609D-4D3A-9FE0-75D985EE72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A92B3A-FB25-478D-B432-4AE70FEA7B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838FD-E6F8-4CA9-8BF4-C3FF74F744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8829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2E71C3-51B1-4BA9-BED5-8C48DCE7A8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BC098B1-BA1A-4EB1-BFCF-E9C0C16462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5AEE0E-89F6-4BCC-A0BA-5965DB31B9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84FF9-4A3E-4E06-A504-F97B38D1640A}" type="datetimeFigureOut">
              <a:rPr lang="en-US" smtClean="0"/>
              <a:t>11/11/2022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745EEB-9EDE-4AF7-BBFF-441D11C883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BE6F26-4662-4221-8473-61CFF3E13A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838FD-E6F8-4CA9-8BF4-C3FF74F744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81478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ED56E8D-9B38-4C91-91C5-66DA49268A1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9FAEE4D-92A1-4F37-B2F2-F4FA01AB6A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F92F76-8F90-4A78-800A-6375760A7F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84FF9-4A3E-4E06-A504-F97B38D1640A}" type="datetimeFigureOut">
              <a:rPr lang="en-US" smtClean="0"/>
              <a:t>11/11/2022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C38FED-2458-4139-B51B-1EC52C96DE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CED2CB-A808-4D73-81E6-59EAA563A1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838FD-E6F8-4CA9-8BF4-C3FF74F744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9543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8EC081-6F46-4E60-9850-A0589675DC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43B893-D791-404C-952C-2E2C5612AC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93CE13-434E-483E-A428-8EE3AEBDDC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84FF9-4A3E-4E06-A504-F97B38D1640A}" type="datetimeFigureOut">
              <a:rPr lang="en-US" smtClean="0"/>
              <a:t>11/11/2022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D963B3-6667-4986-B14A-08A1F09623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5571E8-B3FD-4A36-8FAB-538FC6846B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838FD-E6F8-4CA9-8BF4-C3FF74F744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7353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B39C50-FC31-4F9C-8AA1-443D449874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91A7049-DD11-4C8C-9A75-24A879F1AB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33D087-F4DA-4DEA-8A40-9B33666BD6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84FF9-4A3E-4E06-A504-F97B38D1640A}" type="datetimeFigureOut">
              <a:rPr lang="en-US" smtClean="0"/>
              <a:t>11/11/2022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53FE9E-BFD5-47E5-AB76-D104BC2D20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BD357A-5586-4FF2-9864-D4ECEC000B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838FD-E6F8-4CA9-8BF4-C3FF74F744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70263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ACB29D-E5A8-458A-B8F3-BC4FEA5F30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D55D37-C361-4E1F-951F-69F970290CE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9F8DAD1-3054-43A8-92E4-ECF0CDF7E6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FF1A66E-701A-49B4-A551-11FF09FAC3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84FF9-4A3E-4E06-A504-F97B38D1640A}" type="datetimeFigureOut">
              <a:rPr lang="en-US" smtClean="0"/>
              <a:t>11/11/2022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1D50223-BEFD-4480-B657-333CF27E38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C451835-FC86-41E9-8761-EBFF95F539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838FD-E6F8-4CA9-8BF4-C3FF74F744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61119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2C61AA-5CC0-4A64-933F-2F3269FB62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AD4D2B-C07F-4BF7-A0E1-5597069617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C99FAB3-5D42-4E05-8B08-EED85CCA5A4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9EE6BBB-2B09-4476-AD27-8B735A2E88B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5053CBB-AB76-4B30-ABA3-CA8EE24FC7B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62756FA-4E46-4A7C-A0CF-6425F64FDC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84FF9-4A3E-4E06-A504-F97B38D1640A}" type="datetimeFigureOut">
              <a:rPr lang="en-US" smtClean="0"/>
              <a:t>11/11/2022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3D6FC09-3431-451E-A13C-2EFD9BB09F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29CF3C5-98E0-4B84-A309-24E2A45D24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838FD-E6F8-4CA9-8BF4-C3FF74F744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95747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1B0CBE-E7C2-45E3-A902-3C97473087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4B54C43-FE8D-491A-BD82-3B792E1E18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84FF9-4A3E-4E06-A504-F97B38D1640A}" type="datetimeFigureOut">
              <a:rPr lang="en-US" smtClean="0"/>
              <a:t>11/11/2022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67684E2-9630-48A0-AEA2-7CE35084D5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2DF7B6E-1615-4286-87CD-8AF2FF1C66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838FD-E6F8-4CA9-8BF4-C3FF74F744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51638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99A25A4-2A71-41F9-8F25-CC6C471E99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84FF9-4A3E-4E06-A504-F97B38D1640A}" type="datetimeFigureOut">
              <a:rPr lang="en-US" smtClean="0"/>
              <a:t>11/11/2022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0A75B4A-6962-4EBE-BD76-F5EB0129D3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CF56E74-CC9B-45F1-A306-A7613151B0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838FD-E6F8-4CA9-8BF4-C3FF74F744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9783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F95892-8FC2-4B4B-86AA-BC9F2ED7C1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A73EBD-6825-4134-AB5A-942CF3F6A5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6B061E4-4CAB-4A82-9B55-92DA1D2334A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2740427-DFB5-4940-97F7-EE93FD1C39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84FF9-4A3E-4E06-A504-F97B38D1640A}" type="datetimeFigureOut">
              <a:rPr lang="en-US" smtClean="0"/>
              <a:t>11/11/2022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BB66B8-631C-4065-A765-C9C0AC3C0C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57F5496-36D5-46E9-9DD6-C38661A27A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838FD-E6F8-4CA9-8BF4-C3FF74F744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1648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9C4409-AE30-4495-9C03-E859C4D80B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BE68E3E-FFB6-4BB9-B9D9-952039B284B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A7690A5-82EB-4778-A491-BEE233526C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F778B69-BDED-4D14-BDA6-78FA14D1A5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84FF9-4A3E-4E06-A504-F97B38D1640A}" type="datetimeFigureOut">
              <a:rPr lang="en-US" smtClean="0"/>
              <a:t>11/11/2022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61919AA-54CA-4BF1-B7FE-B8342E56B7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3EE346-B4B0-49B9-B1C1-D1DF465D36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838FD-E6F8-4CA9-8BF4-C3FF74F744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64097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92D59F8-3DF4-486A-B5CB-957B023C04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6056" y="130175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0FCCE5-4060-4EDA-AEC1-5354501A5F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76056" y="2698811"/>
            <a:ext cx="10577744" cy="34781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2DD09D-D81C-4540-B82F-7E8FBABD967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784FF9-4A3E-4E06-A504-F97B38D1640A}" type="datetimeFigureOut">
              <a:rPr lang="en-US" smtClean="0"/>
              <a:t>11/11/2022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702D0A-9840-4052-94C3-323CD8A03BF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CC5542-2ED5-418A-B493-0B65C28A346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B838FD-E6F8-4CA9-8BF4-C3FF74F7440E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E93E3753-1427-4F6A-B7FC-100631DD3E61}"/>
              </a:ext>
            </a:extLst>
          </p:cNvPr>
          <p:cNvCxnSpPr/>
          <p:nvPr userDrawn="1"/>
        </p:nvCxnSpPr>
        <p:spPr>
          <a:xfrm>
            <a:off x="0" y="1301750"/>
            <a:ext cx="12192000" cy="0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 descr="A picture containing engineering drawing&#10;&#10;Description automatically generated">
            <a:extLst>
              <a:ext uri="{FF2B5EF4-FFF2-40B4-BE49-F238E27FC236}">
                <a16:creationId xmlns:a16="http://schemas.microsoft.com/office/drawing/2014/main" id="{7454D488-8419-9C4F-902E-39360CF08531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-8191"/>
            <a:ext cx="4232045" cy="130994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987071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vietrocknet.org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161C9A-47DA-4CB4-A6C9-288E5FC51FC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391304"/>
            <a:ext cx="9144000" cy="23876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075C288-0984-40F4-85BC-88BFCC66625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023379"/>
            <a:ext cx="9144000" cy="1655762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66920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1AE189C-ED6A-45E4-A595-1779E6351B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0FED54E-6626-4830-9477-14BF80FE7D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Note:</a:t>
            </a:r>
          </a:p>
          <a:p>
            <a:pPr algn="just"/>
            <a:r>
              <a:rPr lang="en-US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The ISRM sponsored Regional Symposium the 12th Asian Rock Mechanics Symposium -ARMS12 to be held on 22-26 November 2022 in Hanoi, the capital of Vietnam, hosted by Vietnam N.G. of ISRM and Vietnamese Society for Rock Mechanics, in Hanoi, Vietnam. </a:t>
            </a:r>
          </a:p>
          <a:p>
            <a:pPr algn="just"/>
            <a:r>
              <a:rPr lang="en-US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</a:p>
          <a:p>
            <a:pPr algn="just"/>
            <a:r>
              <a:rPr lang="en-US" sz="20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All Map </a:t>
            </a:r>
            <a:r>
              <a:rPr lang="en-US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 your presentation must </a:t>
            </a:r>
            <a:r>
              <a:rPr lang="en-US" sz="20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fit with laws of Vietnam government </a:t>
            </a:r>
            <a:r>
              <a:rPr lang="en-US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(ex. Map region </a:t>
            </a:r>
            <a:r>
              <a:rPr lang="en-US" sz="2000" u="sng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South China Sea ( Bien Dong Sea) disputed</a:t>
            </a:r>
            <a:r>
              <a:rPr lang="en-US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) or </a:t>
            </a:r>
            <a:r>
              <a:rPr lang="en-US" sz="20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delete</a:t>
            </a:r>
            <a:r>
              <a:rPr lang="en-US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map in your presentation.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75096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408F0BD-5C1D-4900-8D5F-BCCE136CD8F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322015"/>
            <a:ext cx="9144000" cy="2387600"/>
          </a:xfrm>
        </p:spPr>
        <p:txBody>
          <a:bodyPr/>
          <a:lstStyle/>
          <a:p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Cám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vi-VN" dirty="0">
                <a:solidFill>
                  <a:schemeClr val="accent5">
                    <a:lumMod val="75000"/>
                  </a:schemeClr>
                </a:solidFill>
              </a:rPr>
              <a:t>ơ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n!</a:t>
            </a:r>
            <a:br>
              <a:rPr lang="en-US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Thank you!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BDFB0A4E-527A-4D54-9D59-AAF7C6942A0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880223"/>
            <a:ext cx="9144000" cy="1655762"/>
          </a:xfrm>
        </p:spPr>
        <p:txBody>
          <a:bodyPr/>
          <a:lstStyle/>
          <a:p>
            <a:r>
              <a:rPr lang="en-US" dirty="0">
                <a:hlinkClick r:id="rId2"/>
              </a:rPr>
              <a:t>http://vietrocknet.org/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29765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</TotalTime>
  <Words>100</Words>
  <Application>Microsoft Office PowerPoint</Application>
  <PresentationFormat>Widescreen</PresentationFormat>
  <Paragraphs>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Cám ơn! Thank you!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Tuan Pham</dc:creator>
  <cp:lastModifiedBy>Tuan Pham</cp:lastModifiedBy>
  <cp:revision>4</cp:revision>
  <dcterms:created xsi:type="dcterms:W3CDTF">2019-10-31T00:55:29Z</dcterms:created>
  <dcterms:modified xsi:type="dcterms:W3CDTF">2022-11-11T01:13:25Z</dcterms:modified>
</cp:coreProperties>
</file>