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026041-7C63-44B8-AB8E-772FC0790D17}" v="1" dt="2022-11-11T01:11:13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an Pham" userId="2a6436e21ffeca83" providerId="LiveId" clId="{85026041-7C63-44B8-AB8E-772FC0790D17}"/>
    <pc:docChg chg="undo custSel modSld modMainMaster">
      <pc:chgData name="Tuan Pham" userId="2a6436e21ffeca83" providerId="LiveId" clId="{85026041-7C63-44B8-AB8E-772FC0790D17}" dt="2022-11-11T01:13:20.618" v="16" actId="255"/>
      <pc:docMkLst>
        <pc:docMk/>
      </pc:docMkLst>
      <pc:sldChg chg="modSp mod">
        <pc:chgData name="Tuan Pham" userId="2a6436e21ffeca83" providerId="LiveId" clId="{85026041-7C63-44B8-AB8E-772FC0790D17}" dt="2022-11-11T01:13:20.618" v="16" actId="255"/>
        <pc:sldMkLst>
          <pc:docMk/>
          <pc:sldMk cId="4237509669" sldId="257"/>
        </pc:sldMkLst>
        <pc:spChg chg="mod">
          <ac:chgData name="Tuan Pham" userId="2a6436e21ffeca83" providerId="LiveId" clId="{85026041-7C63-44B8-AB8E-772FC0790D17}" dt="2022-11-11T01:13:20.618" v="16" actId="255"/>
          <ac:spMkLst>
            <pc:docMk/>
            <pc:sldMk cId="4237509669" sldId="257"/>
            <ac:spMk id="5" creationId="{30FED54E-6626-4830-9477-14BF80FE7D0F}"/>
          </ac:spMkLst>
        </pc:spChg>
      </pc:sldChg>
      <pc:sldMasterChg chg="addSp delSp modSp mod modSldLayout">
        <pc:chgData name="Tuan Pham" userId="2a6436e21ffeca83" providerId="LiveId" clId="{85026041-7C63-44B8-AB8E-772FC0790D17}" dt="2022-11-11T01:12:15.243" v="13" actId="14100"/>
        <pc:sldMasterMkLst>
          <pc:docMk/>
          <pc:sldMasterMk cId="4098707169" sldId="2147483648"/>
        </pc:sldMasterMkLst>
        <pc:grpChg chg="del">
          <ac:chgData name="Tuan Pham" userId="2a6436e21ffeca83" providerId="LiveId" clId="{85026041-7C63-44B8-AB8E-772FC0790D17}" dt="2022-11-11T01:10:34.623" v="1" actId="478"/>
          <ac:grpSpMkLst>
            <pc:docMk/>
            <pc:sldMasterMk cId="4098707169" sldId="2147483648"/>
            <ac:grpSpMk id="7" creationId="{BDC8792D-7B8A-4A60-8611-81C414081A73}"/>
          </ac:grpSpMkLst>
        </pc:grpChg>
        <pc:picChg chg="add mod">
          <ac:chgData name="Tuan Pham" userId="2a6436e21ffeca83" providerId="LiveId" clId="{85026041-7C63-44B8-AB8E-772FC0790D17}" dt="2022-11-11T01:12:15.243" v="13" actId="14100"/>
          <ac:picMkLst>
            <pc:docMk/>
            <pc:sldMasterMk cId="4098707169" sldId="2147483648"/>
            <ac:picMk id="10" creationId="{7454D488-8419-9C4F-902E-39360CF08531}"/>
          </ac:picMkLst>
        </pc:picChg>
        <pc:cxnChg chg="mod">
          <ac:chgData name="Tuan Pham" userId="2a6436e21ffeca83" providerId="LiveId" clId="{85026041-7C63-44B8-AB8E-772FC0790D17}" dt="2022-11-11T01:12:12.034" v="12" actId="1076"/>
          <ac:cxnSpMkLst>
            <pc:docMk/>
            <pc:sldMasterMk cId="4098707169" sldId="2147483648"/>
            <ac:cxnSpMk id="11" creationId="{E93E3753-1427-4F6A-B7FC-100631DD3E61}"/>
          </ac:cxnSpMkLst>
        </pc:cxnChg>
        <pc:sldLayoutChg chg="delSp mod">
          <pc:chgData name="Tuan Pham" userId="2a6436e21ffeca83" providerId="LiveId" clId="{85026041-7C63-44B8-AB8E-772FC0790D17}" dt="2022-11-11T01:10:19.158" v="0" actId="478"/>
          <pc:sldLayoutMkLst>
            <pc:docMk/>
            <pc:sldMasterMk cId="4098707169" sldId="2147483648"/>
            <pc:sldLayoutMk cId="2034882903" sldId="2147483649"/>
          </pc:sldLayoutMkLst>
          <pc:grpChg chg="del">
            <ac:chgData name="Tuan Pham" userId="2a6436e21ffeca83" providerId="LiveId" clId="{85026041-7C63-44B8-AB8E-772FC0790D17}" dt="2022-11-11T01:10:19.158" v="0" actId="478"/>
            <ac:grpSpMkLst>
              <pc:docMk/>
              <pc:sldMasterMk cId="4098707169" sldId="2147483648"/>
              <pc:sldLayoutMk cId="2034882903" sldId="2147483649"/>
              <ac:grpSpMk id="11" creationId="{FDAA0839-B1AC-4D41-B113-487CA2CE70CB}"/>
            </ac:grpSpMkLst>
          </pc:gr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19022-442A-4DDE-87BA-31F4E645B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D39B1-EAB6-4035-871C-9367F144A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38054-70C6-493B-8290-61C19902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D9521-609D-4D3A-9FE0-75D985EE7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92B3A-FB25-478D-B432-4AE70FEA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8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71C3-51B1-4BA9-BED5-8C48DCE7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098B1-BA1A-4EB1-BFCF-E9C0C1646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AEE0E-89F6-4BCC-A0BA-5965DB31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45EEB-9EDE-4AF7-BBFF-441D11C8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E6F26-4662-4221-8473-61CFF3E1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4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D56E8D-9B38-4C91-91C5-66DA49268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FAEE4D-92A1-4F37-B2F2-F4FA01AB6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92F76-8F90-4A78-800A-6375760A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8FED-2458-4139-B51B-1EC52C96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ED2CB-A808-4D73-81E6-59EAA563A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EC081-6F46-4E60-9850-A0589675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3B893-D791-404C-952C-2E2C5612A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3CE13-434E-483E-A428-8EE3AEBDD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63B3-6667-4986-B14A-08A1F096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571E8-B3FD-4A36-8FAB-538FC6846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3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39C50-FC31-4F9C-8AA1-443D4498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1A7049-DD11-4C8C-9A75-24A879F1A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3D087-F4DA-4DEA-8A40-9B33666BD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3FE9E-BFD5-47E5-AB76-D104BC2D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D357A-5586-4FF2-9864-D4ECEC00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2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B29D-E5A8-458A-B8F3-BC4FEA5F3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55D37-C361-4E1F-951F-69F970290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8DAD1-3054-43A8-92E4-ECF0CDF7E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1A66E-701A-49B4-A551-11FF09FA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50223-BEFD-4480-B657-333CF27E3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51835-FC86-41E9-8761-EBFF95F5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1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C61AA-5CC0-4A64-933F-2F3269FB6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D4D2B-C07F-4BF7-A0E1-55970696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9FAB3-5D42-4E05-8B08-EED85CCA5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E6BBB-2B09-4476-AD27-8B735A2E8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53CBB-AB76-4B30-ABA3-CA8EE24FC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2756FA-4E46-4A7C-A0CF-6425F64F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D6FC09-3431-451E-A13C-2EFD9BB09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CF3C5-98E0-4B84-A309-24E2A45D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7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B0CBE-E7C2-45E3-A902-3C974730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B54C43-FE8D-491A-BD82-3B792E1E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684E2-9630-48A0-AEA2-7CE35084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F7B6E-1615-4286-87CD-8AF2FF1C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6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9A25A4-2A71-41F9-8F25-CC6C471E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A75B4A-6962-4EBE-BD76-F5EB0129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56E74-CC9B-45F1-A306-A7613151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7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95892-8FC2-4B4B-86AA-BC9F2ED7C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73EBD-6825-4134-AB5A-942CF3F6A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061E4-4CAB-4A82-9B55-92DA1D233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40427-DFB5-4940-97F7-EE93FD1C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B66B8-631C-4065-A765-C9C0AC3C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F5496-36D5-46E9-9DD6-C38661A2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4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C4409-AE30-4495-9C03-E859C4D80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E68E3E-FFB6-4BB9-B9D9-952039B28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7690A5-82EB-4778-A491-BEE233526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78B69-BDED-4D14-BDA6-78FA14D1A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919AA-54CA-4BF1-B7FE-B8342E56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EE346-B4B0-49B9-B1C1-D1DF465D3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2D59F8-3DF4-486A-B5CB-957B023C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13017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FCCE5-4060-4EDA-AEC1-5354501A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056" y="2698811"/>
            <a:ext cx="10577744" cy="347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DD09D-D81C-4540-B82F-7E8FBABD9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84FF9-4A3E-4E06-A504-F97B38D1640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02D0A-9840-4052-94C3-323CD8A03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C5542-2ED5-418A-B493-0B65C28A3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838FD-E6F8-4CA9-8BF4-C3FF74F7440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3E3753-1427-4F6A-B7FC-100631DD3E61}"/>
              </a:ext>
            </a:extLst>
          </p:cNvPr>
          <p:cNvCxnSpPr/>
          <p:nvPr userDrawn="1"/>
        </p:nvCxnSpPr>
        <p:spPr>
          <a:xfrm>
            <a:off x="0" y="1301750"/>
            <a:ext cx="12192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engineering drawing&#10;&#10;Description automatically generated">
            <a:extLst>
              <a:ext uri="{FF2B5EF4-FFF2-40B4-BE49-F238E27FC236}">
                <a16:creationId xmlns:a16="http://schemas.microsoft.com/office/drawing/2014/main" id="{7454D488-8419-9C4F-902E-39360CF0853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8191"/>
            <a:ext cx="4232045" cy="1309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870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ietrocknet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61C9A-47DA-4CB4-A6C9-288E5FC51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1304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5C288-0984-40F4-85BC-88BFCC666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3379"/>
            <a:ext cx="9144000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9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AE189C-ED6A-45E4-A595-1779E635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FED54E-6626-4830-9477-14BF80FE7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</a:t>
            </a:r>
          </a:p>
          <a:p>
            <a:pPr algn="just"/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ISRM sponsored Regional Symposium the 12th Asian Rock Mechanics Symposium -ARMS12 to be held on 22-26 November 2022 in Hanoi, the capital of Vietnam, hosted by Vietnam N.G. of ISRM and Vietnamese Society for Rock Mechanics, in Hanoi, Vietnam. </a:t>
            </a:r>
          </a:p>
          <a:p>
            <a:pPr algn="just"/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Map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your presentation must 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fit with laws of Vietnam government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(ex. Map region </a:t>
            </a:r>
            <a:r>
              <a:rPr lang="en-US" sz="20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South China Sea ( Bien Dong Sea) disputed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or 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delete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map in your presentation.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0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08F0BD-5C1D-4900-8D5F-BCCE136CD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22015"/>
            <a:ext cx="9144000" cy="23876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Cám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vi-VN" dirty="0">
                <a:solidFill>
                  <a:schemeClr val="accent5">
                    <a:lumMod val="75000"/>
                  </a:schemeClr>
                </a:solidFill>
              </a:rPr>
              <a:t>ơ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n!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Thank you!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DFB0A4E-527A-4D54-9D59-AAF7C6942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0223"/>
            <a:ext cx="9144000" cy="1655762"/>
          </a:xfrm>
        </p:spPr>
        <p:txBody>
          <a:bodyPr/>
          <a:lstStyle/>
          <a:p>
            <a:r>
              <a:rPr lang="en-US" dirty="0">
                <a:hlinkClick r:id="rId2"/>
              </a:rPr>
              <a:t>http://vietrocknet.org/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7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100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Cám ơn!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 Pham</dc:creator>
  <cp:lastModifiedBy>Tuan Pham</cp:lastModifiedBy>
  <cp:revision>4</cp:revision>
  <dcterms:created xsi:type="dcterms:W3CDTF">2019-10-31T00:55:29Z</dcterms:created>
  <dcterms:modified xsi:type="dcterms:W3CDTF">2022-11-11T01:13:25Z</dcterms:modified>
</cp:coreProperties>
</file>